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144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72EA2B-2546-43B2-A875-E7F02FD1F4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FA56A0F-5DB0-43C0-9C6B-131274E2B8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FF379C8-EB93-4642-9D79-7F79D6DE7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C3A36-A304-43E6-8064-706CAAE4B78D}" type="datetimeFigureOut">
              <a:rPr lang="es-ES_tradnl" smtClean="0"/>
              <a:t>15/09/2025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71DC8C-7449-4A3A-9973-8909FAE72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9E068A-F49C-4C3B-A8A4-1275CD1DF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756-174D-4E32-905D-8F2473B1B4F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35356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C0735F-C100-4816-B212-301F2542F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BFD76C5-5F1C-40B3-94F3-BB75CFCF18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1CEA99-0647-4859-84D3-25D6D25F5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C3A36-A304-43E6-8064-706CAAE4B78D}" type="datetimeFigureOut">
              <a:rPr lang="es-ES_tradnl" smtClean="0"/>
              <a:t>15/09/2025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7A4CD6-9109-462E-A348-9DF9C376B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4F3350-A13F-46DE-A77F-40E02A1C2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756-174D-4E32-905D-8F2473B1B4F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53844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518DE6D-29A5-462D-AB05-25FE5A8773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503E83F-34AB-4AFC-A4BE-488E438359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836FB6-DA09-42F9-966B-BE412D827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C3A36-A304-43E6-8064-706CAAE4B78D}" type="datetimeFigureOut">
              <a:rPr lang="es-ES_tradnl" smtClean="0"/>
              <a:t>15/09/2025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C6BF45-5C19-4B07-B23A-2C9E38294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79FC26-4349-46DE-883E-B4623C61D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756-174D-4E32-905D-8F2473B1B4F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76189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65EB0-177D-4E47-88AA-BB0521AB6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8552CE-3697-4676-95BE-33B96652F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CB1701-49C4-469D-B849-8D26578A8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C3A36-A304-43E6-8064-706CAAE4B78D}" type="datetimeFigureOut">
              <a:rPr lang="es-ES_tradnl" smtClean="0"/>
              <a:t>15/09/2025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E0666B1-1100-457B-90B5-E4051E12D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DBCF8D-61CA-4DBE-B2D8-8552ABC6F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756-174D-4E32-905D-8F2473B1B4F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87570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EB93BC-F756-48F6-AB3D-6C242389B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CB711C0-AD57-43AB-822A-15D9BD3A4C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F18912-8E52-4414-A43B-4A5C6AEDB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C3A36-A304-43E6-8064-706CAAE4B78D}" type="datetimeFigureOut">
              <a:rPr lang="es-ES_tradnl" smtClean="0"/>
              <a:t>15/09/2025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D50E3E-04DE-4CCC-8DA5-6C5952E79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C398054-828B-4AE3-A25E-870062E6B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756-174D-4E32-905D-8F2473B1B4F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16024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80FD50-263B-45F2-A124-645362F33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CCF503-A7D8-47E6-AA35-3ECDA39EC2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48ED04B-FD3D-43AA-952E-38A7797347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905AE03-55AA-4940-B51B-D1397753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C3A36-A304-43E6-8064-706CAAE4B78D}" type="datetimeFigureOut">
              <a:rPr lang="es-ES_tradnl" smtClean="0"/>
              <a:t>15/09/2025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1F0DE34-6971-4AC7-AA23-EB7C56EA4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391A23C-EE2D-4433-8B31-7517704C5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756-174D-4E32-905D-8F2473B1B4F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13472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747E22-F2B0-46BA-AD82-082E1233E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D4A259-7B52-4CB0-A96C-9B59C62096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B069240-C7E1-4CDB-B09E-59D2D198B1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0FAABFE-08BD-4D16-ADC8-80E77614A7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DFA8C6F-844F-4A83-9BD6-A1E87F7240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3EDA6FA-05ED-4EA2-887C-457365122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C3A36-A304-43E6-8064-706CAAE4B78D}" type="datetimeFigureOut">
              <a:rPr lang="es-ES_tradnl" smtClean="0"/>
              <a:t>15/09/2025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621C8C5-5F1F-4949-ACE7-97B56F01D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AF9ABD2-260E-4F8A-917D-FF39E56D9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756-174D-4E32-905D-8F2473B1B4F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48325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45A6D8-D1AA-4887-924E-665AC72B3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DF18C3C-F24E-4906-B9B4-8C7A75987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C3A36-A304-43E6-8064-706CAAE4B78D}" type="datetimeFigureOut">
              <a:rPr lang="es-ES_tradnl" smtClean="0"/>
              <a:t>15/09/2025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A2E1B58-711D-4867-B6F3-709D94A73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A08CDBC-A0CE-460C-80BB-C87BEB765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756-174D-4E32-905D-8F2473B1B4F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6260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87DF4C7-9428-4027-B4FF-639B6E666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C3A36-A304-43E6-8064-706CAAE4B78D}" type="datetimeFigureOut">
              <a:rPr lang="es-ES_tradnl" smtClean="0"/>
              <a:t>15/09/2025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086BF98-59C9-4B18-B8DE-8C4FFA1B5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496ED0C-F3C6-4E99-94EB-0BA188AB5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756-174D-4E32-905D-8F2473B1B4F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45619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E21F2D-B3D3-4922-B898-0B9281922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EA3D6F-C47B-46EF-B7E3-F53F1F17C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4E8EFB0-9FE1-441B-81FA-168AEC7353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43B0F0B-BEAC-4710-B7F3-62FC1594A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C3A36-A304-43E6-8064-706CAAE4B78D}" type="datetimeFigureOut">
              <a:rPr lang="es-ES_tradnl" smtClean="0"/>
              <a:t>15/09/2025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4E2CE27-813B-4B4C-8F4E-6AACE2E80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09F94D3-AEA6-4A92-ABEB-A85BC6B91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756-174D-4E32-905D-8F2473B1B4F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67221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05C133-2411-4A6A-8AD9-1A4841AA9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4DC84EC-2C8A-4ED2-A1DD-C7F0A020C2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3D6462-BDB6-4340-8F3C-499B6CEDC7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3619F2A-9B90-459F-AB24-220E356B2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C3A36-A304-43E6-8064-706CAAE4B78D}" type="datetimeFigureOut">
              <a:rPr lang="es-ES_tradnl" smtClean="0"/>
              <a:t>15/09/2025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82606C3-8992-4237-8A4E-3B70F2575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6CAF10D-A135-48FA-B406-5D42EAEC0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7756-174D-4E32-905D-8F2473B1B4F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17149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B49E795-F2A3-4D34-B36D-6ECB412AE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AB49E91-C393-4178-95A2-47FE067BB1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6D4D31-2351-4562-AA53-B13C1040AA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C3A36-A304-43E6-8064-706CAAE4B78D}" type="datetimeFigureOut">
              <a:rPr lang="es-ES_tradnl" smtClean="0"/>
              <a:t>15/09/2025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FD04FF-B6A1-422F-907C-48B739969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DDB9E0-29E9-4BFD-BF24-34784B3CC1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77756-174D-4E32-905D-8F2473B1B4F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743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6793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07B2AA8D5455540B19FB1F0AC62094B" ma:contentTypeVersion="18" ma:contentTypeDescription="Create a new document." ma:contentTypeScope="" ma:versionID="53dbb9e8460d748c30e7179e4dc79517">
  <xsd:schema xmlns:xsd="http://www.w3.org/2001/XMLSchema" xmlns:xs="http://www.w3.org/2001/XMLSchema" xmlns:p="http://schemas.microsoft.com/office/2006/metadata/properties" xmlns:ns3="06b2850b-5fdc-46ae-a9c7-ddebfa43346d" xmlns:ns4="5bb5ab7d-62da-4737-8d01-39c942bc104c" targetNamespace="http://schemas.microsoft.com/office/2006/metadata/properties" ma:root="true" ma:fieldsID="89fe8cdad10e9dd93bd3fde0b5826103" ns3:_="" ns4:_="">
    <xsd:import namespace="06b2850b-5fdc-46ae-a9c7-ddebfa43346d"/>
    <xsd:import namespace="5bb5ab7d-62da-4737-8d01-39c942bc104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b2850b-5fdc-46ae-a9c7-ddebfa4334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description="" ma:indexed="true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b5ab7d-62da-4737-8d01-39c942bc104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6b2850b-5fdc-46ae-a9c7-ddebfa43346d" xsi:nil="true"/>
  </documentManagement>
</p:properties>
</file>

<file path=customXml/itemProps1.xml><?xml version="1.0" encoding="utf-8"?>
<ds:datastoreItem xmlns:ds="http://schemas.openxmlformats.org/officeDocument/2006/customXml" ds:itemID="{70230B7C-0799-40AC-85A6-B109349898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6b2850b-5fdc-46ae-a9c7-ddebfa43346d"/>
    <ds:schemaRef ds:uri="5bb5ab7d-62da-4737-8d01-39c942bc104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BAA170B-238E-49CF-B1D8-CE9121F325C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A66A26-6617-4F84-9F84-D14D0B920921}">
  <ds:schemaRefs>
    <ds:schemaRef ds:uri="http://purl.org/dc/terms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5bb5ab7d-62da-4737-8d01-39c942bc104c"/>
    <ds:schemaRef ds:uri="http://schemas.openxmlformats.org/package/2006/metadata/core-properties"/>
    <ds:schemaRef ds:uri="06b2850b-5fdc-46ae-a9c7-ddebfa43346d"/>
    <ds:schemaRef ds:uri="http://purl.org/dc/elements/1.1/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LUIS ALMELA BAEZA</dc:creator>
  <cp:lastModifiedBy>JOSE LUIS ALMELA BAEZA</cp:lastModifiedBy>
  <cp:revision>2</cp:revision>
  <dcterms:created xsi:type="dcterms:W3CDTF">2025-09-15T13:38:52Z</dcterms:created>
  <dcterms:modified xsi:type="dcterms:W3CDTF">2025-09-15T13:48:36Z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0x010100C07B2AA8D5455540B19FB1F0AC62094B</vt:lpwstr>
  </property>
</Properties>
</file>